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b4377c8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cb4377c8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cb4377c8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cb4377c8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cb4377c8d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cb4377c8d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9b9b2e0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9b9b2e0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cb4377c8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cb4377c8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d13ce35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d13ce35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cb4377c8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cb4377c8d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82559933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82559933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kumehra@iu.edu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rimeht@iu.edu" TargetMode="External"/><Relationship Id="rId5" Type="http://schemas.openxmlformats.org/officeDocument/2006/relationships/image" Target="../media/image2.jpg"/><Relationship Id="rId10" Type="http://schemas.openxmlformats.org/officeDocument/2006/relationships/hyperlink" Target="mailto:kmalokar@iu.edu" TargetMode="External"/><Relationship Id="rId4" Type="http://schemas.openxmlformats.org/officeDocument/2006/relationships/hyperlink" Target="mailto:wcutchin@iu.edu" TargetMode="External"/><Relationship Id="rId9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749750" y="15759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Credit Default Risk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891150" y="93151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Group 13 (Phase - 3)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8" y="1619235"/>
            <a:ext cx="10953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19013" y="3337050"/>
            <a:ext cx="132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 Cutchin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wcutchin@iu.edu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300" y="1669801"/>
            <a:ext cx="1241829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2318363" y="3438175"/>
            <a:ext cx="124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Krisha Mehta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krimeht@iu.edu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7">
            <a:alphaModFix/>
          </a:blip>
          <a:srcRect r="30872"/>
          <a:stretch/>
        </p:blipFill>
        <p:spPr>
          <a:xfrm>
            <a:off x="4673000" y="1669800"/>
            <a:ext cx="15093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38363" y="3438175"/>
            <a:ext cx="157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Kunal Mehra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kumehra@iu.edu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1800" y="1685926"/>
            <a:ext cx="1552575" cy="1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7051797" y="3438175"/>
            <a:ext cx="181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Kalyani Malokar </a:t>
            </a:r>
            <a:r>
              <a:rPr lang="en" sz="1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kmalokar@iu.edu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11700" y="1446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 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311700" y="752425"/>
            <a:ext cx="8520600" cy="3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Description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Visual EDA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 and Top Features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Pipeline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Modeling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discussion of results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1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and next steps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927600"/>
            <a:ext cx="8520600" cy="39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Home Credit Group looks to use alternative data that will help them decide if they are able to lend to these individuals and to predict their client’s repayment abilities.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Here we are using various machine learning and statistical models like Logistic Regression and Random Forest Classifier and Decision Tree to get these predictions.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000000"/>
                </a:solidFill>
              </a:rPr>
              <a:t>Our goal in this phase is to </a:t>
            </a:r>
            <a:r>
              <a:rPr lang="en" sz="1600" dirty="0">
                <a:solidFill>
                  <a:srgbClr val="121111"/>
                </a:solidFill>
              </a:rPr>
              <a:t>use a Neural Network Model using </a:t>
            </a:r>
            <a:r>
              <a:rPr lang="en" sz="1600" dirty="0" err="1">
                <a:solidFill>
                  <a:srgbClr val="121111"/>
                </a:solidFill>
              </a:rPr>
              <a:t>Pytorch</a:t>
            </a:r>
            <a:r>
              <a:rPr lang="en" sz="1600" dirty="0">
                <a:solidFill>
                  <a:srgbClr val="121111"/>
                </a:solidFill>
              </a:rPr>
              <a:t> for loan default classification.</a:t>
            </a:r>
            <a:endParaRPr sz="1600" dirty="0">
              <a:solidFill>
                <a:srgbClr val="12111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dirty="0">
                <a:solidFill>
                  <a:srgbClr val="121111"/>
                </a:solidFill>
              </a:rPr>
              <a:t>Use Tensor board to visualize the results of training and modeling</a:t>
            </a:r>
            <a:endParaRPr sz="1600" dirty="0">
              <a:solidFill>
                <a:srgbClr val="12111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Visual EDA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241025" y="1229875"/>
            <a:ext cx="3346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Kernel Distribution Estimation was extremely helpful when examining separation of target distributions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Heatmaps were essential in understanding correlations and feature selection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475" y="2121625"/>
            <a:ext cx="2247275" cy="22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126" y="1823488"/>
            <a:ext cx="2247276" cy="19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675" y="206175"/>
            <a:ext cx="4223201" cy="15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160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Process of feature Engineering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Take the secondary table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new features for the data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Run Correlation Analysis on the new table including the new features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 the features with a correlation above the specified threshold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Merge this new highly correlated table to the main train set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chose this method since correlation to the target seems to be an accurate predictor of data significance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750" y="671725"/>
            <a:ext cx="4021551" cy="2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125" y="2145112"/>
            <a:ext cx="3821075" cy="19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075" y="987925"/>
            <a:ext cx="1899225" cy="131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>
            <a:stCxn id="129" idx="0"/>
          </p:cNvCxnSpPr>
          <p:nvPr/>
        </p:nvCxnSpPr>
        <p:spPr>
          <a:xfrm flipH="1">
            <a:off x="3929788" y="987925"/>
            <a:ext cx="2469900" cy="174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 of results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3110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see that as we trained our data on the newly created features the AUC dropped, mainly because of a reduction of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 we have found that Random Forest Classifier Performs the best on this set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250" y="2940175"/>
            <a:ext cx="3587625" cy="7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31" y="3672350"/>
            <a:ext cx="3178850" cy="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2FEC7A-FDF7-C168-3E24-ACA978223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442" y="939054"/>
            <a:ext cx="3203857" cy="176820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B36FE7-0974-D0A3-70D0-D1C5CF29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4" y="3800975"/>
            <a:ext cx="4997211" cy="7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4Ps: Past, Present, Planned, Problems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Past: Context of the Project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HCDR Project aims to predict if customers of Home Credit are able to repay a loan without a recorded credit score or agreed upon metric.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Present: What we have done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Implemented </a:t>
            </a:r>
            <a:r>
              <a:rPr lang="en" dirty="0">
                <a:solidFill>
                  <a:srgbClr val="121111"/>
                </a:solidFill>
              </a:rPr>
              <a:t>Neural Network Model using </a:t>
            </a:r>
            <a:r>
              <a:rPr lang="en" dirty="0" err="1">
                <a:solidFill>
                  <a:srgbClr val="121111"/>
                </a:solidFill>
              </a:rPr>
              <a:t>Pytorch</a:t>
            </a:r>
            <a:r>
              <a:rPr lang="en" dirty="0">
                <a:solidFill>
                  <a:srgbClr val="121111"/>
                </a:solidFill>
              </a:rPr>
              <a:t> for loan default classification.</a:t>
            </a:r>
            <a:endParaRPr dirty="0">
              <a:solidFill>
                <a:srgbClr val="12111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Planned: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We will try to improve the accuracy and AUC score of model using Deep learning.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Problems: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Final training on the larger dataset with additional features.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next steps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311700" y="877050"/>
            <a:ext cx="8520600" cy="3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21111"/>
              </a:buClr>
              <a:buSzPts val="1700"/>
              <a:buChar char="●"/>
            </a:pPr>
            <a:r>
              <a:rPr lang="en" sz="1700" dirty="0">
                <a:solidFill>
                  <a:srgbClr val="121111"/>
                </a:solidFill>
              </a:rPr>
              <a:t>In this last phase we implemented a NN model using </a:t>
            </a:r>
            <a:r>
              <a:rPr lang="en" sz="1700" dirty="0" err="1">
                <a:solidFill>
                  <a:srgbClr val="121111"/>
                </a:solidFill>
              </a:rPr>
              <a:t>Pytorch</a:t>
            </a:r>
            <a:r>
              <a:rPr lang="en" sz="1700" dirty="0">
                <a:solidFill>
                  <a:srgbClr val="121111"/>
                </a:solidFill>
              </a:rPr>
              <a:t> for loan default classification. </a:t>
            </a:r>
            <a:endParaRPr sz="1700" dirty="0">
              <a:solidFill>
                <a:srgbClr val="121111"/>
              </a:solidFill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111"/>
              </a:buClr>
              <a:buSzPts val="1700"/>
              <a:buChar char="●"/>
            </a:pPr>
            <a:r>
              <a:rPr lang="en" sz="1700" dirty="0">
                <a:solidFill>
                  <a:srgbClr val="000000"/>
                </a:solidFill>
              </a:rPr>
              <a:t>Deep Learning models require huge amount of data to train itself and thus on a longer run Deep Learning models would work best for HCDR classification as compared to usual supervised models. </a:t>
            </a:r>
            <a:endParaRPr sz="1700" dirty="0">
              <a:solidFill>
                <a:srgbClr val="000000"/>
              </a:solidFill>
            </a:endParaRP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dirty="0">
                <a:solidFill>
                  <a:srgbClr val="121111"/>
                </a:solidFill>
              </a:rPr>
              <a:t>The future scope for this project can include using embeddings in deep learning models or using some advanced classification models like </a:t>
            </a:r>
            <a:r>
              <a:rPr lang="en" sz="1700" dirty="0" err="1">
                <a:solidFill>
                  <a:srgbClr val="121111"/>
                </a:solidFill>
              </a:rPr>
              <a:t>lightGBM</a:t>
            </a:r>
            <a:r>
              <a:rPr lang="en" sz="1700" dirty="0">
                <a:solidFill>
                  <a:srgbClr val="121111"/>
                </a:solidFill>
              </a:rPr>
              <a:t>/other boosting models that can produce better results</a:t>
            </a:r>
            <a:r>
              <a:rPr lang="en" sz="1700" dirty="0">
                <a:solidFill>
                  <a:srgbClr val="FFFFFF"/>
                </a:solidFill>
              </a:rPr>
              <a:t>.</a:t>
            </a:r>
            <a:endParaRPr sz="1700" dirty="0">
              <a:solidFill>
                <a:srgbClr val="12111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In our next phase, we will be implementing a deep learning model using </a:t>
            </a:r>
            <a:r>
              <a:rPr lang="en" sz="1700" dirty="0" err="1"/>
              <a:t>PyTorch</a:t>
            </a:r>
            <a:r>
              <a:rPr lang="en" sz="1700" dirty="0"/>
              <a:t> for classification and regression and also build a multi-headed load default system.</a:t>
            </a:r>
            <a:endParaRPr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493</Words>
  <Application>Microsoft Macintosh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Times New Roman</vt:lpstr>
      <vt:lpstr>Geometric</vt:lpstr>
      <vt:lpstr>Home Credit Default Risk</vt:lpstr>
      <vt:lpstr>Outline: </vt:lpstr>
      <vt:lpstr>Project Description</vt:lpstr>
      <vt:lpstr>Summary Visual EDA</vt:lpstr>
      <vt:lpstr>Feature Engineering</vt:lpstr>
      <vt:lpstr>ML Pipeline</vt:lpstr>
      <vt:lpstr>Results and discussion of results</vt:lpstr>
      <vt:lpstr>4Ps: Past, Present, Planned, Problems</vt:lpstr>
      <vt:lpstr>Conclusion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</dc:title>
  <cp:lastModifiedBy>Kunal Mehra</cp:lastModifiedBy>
  <cp:revision>5</cp:revision>
  <dcterms:modified xsi:type="dcterms:W3CDTF">2023-04-26T03:32:20Z</dcterms:modified>
</cp:coreProperties>
</file>